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67" r:id="rId2"/>
    <p:sldId id="303" r:id="rId3"/>
    <p:sldId id="304" r:id="rId4"/>
    <p:sldId id="306" r:id="rId5"/>
    <p:sldId id="305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9A24857-BF47-4ECD-BD5A-F919B01AE6B0}">
          <p14:sldIdLst/>
        </p14:section>
        <p14:section name="未命名的章節" id="{3017BC81-351A-4DC8-9E0C-3F9415F2532A}">
          <p14:sldIdLst>
            <p14:sldId id="267"/>
            <p14:sldId id="303"/>
            <p14:sldId id="304"/>
            <p14:sldId id="30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4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886F-8CF6-4B9D-AE30-8E87A163966E}" type="datetimeFigureOut">
              <a:rPr lang="zh-TW" altLang="en-US" smtClean="0"/>
              <a:pPr/>
              <a:t>2021/1/20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D8C1-C7A9-4DFF-A217-B07134FED2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29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4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map.ihmc.u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gwoguang.site/cmap/education/kdefinition/kdefinition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eegwoguang.site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5EC80-96E4-43B9-B58E-DEEB02BC60E3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290819" name="圖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980728"/>
            <a:ext cx="7500990" cy="49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概念構圖軟體工具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259632" y="593521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https://cmap.ihmc.us/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柏拉圖對知識的定義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348263"/>
            <a:ext cx="8229600" cy="43361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476250" y="5782973"/>
            <a:ext cx="679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hlinkClick r:id="rId3"/>
              </a:rPr>
              <a:t>https://www.leegwoguang.site/cmap/education/kdefinition/kdefinition.html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438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分享平台：</a:t>
            </a:r>
            <a:r>
              <a:rPr lang="en-US" altLang="zh-TW" sz="3200" dirty="0" smtClean="0">
                <a:hlinkClick r:id="rId2"/>
              </a:rPr>
              <a:t>https://www.leegwoguang.site</a:t>
            </a:r>
            <a:endParaRPr lang="zh-TW" altLang="en-US" sz="3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761" y="1268412"/>
            <a:ext cx="8853311" cy="49799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81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分享平台：</a:t>
            </a:r>
            <a:r>
              <a:rPr lang="en-US" altLang="zh-TW" dirty="0"/>
              <a:t>Facebook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83" y="1268413"/>
            <a:ext cx="7992533" cy="44958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743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分享平台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Facebook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95" y="1212236"/>
            <a:ext cx="8853310" cy="497998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57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2704</TotalTime>
  <Words>35</Words>
  <Application>Microsoft Office PowerPoint</Application>
  <PresentationFormat>如螢幕大小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標楷體</vt:lpstr>
      <vt:lpstr>Arial</vt:lpstr>
      <vt:lpstr>Calibri</vt:lpstr>
      <vt:lpstr>Symbol</vt:lpstr>
      <vt:lpstr>教學目標</vt:lpstr>
      <vt:lpstr>概念構圖軟體工具</vt:lpstr>
      <vt:lpstr>柏拉圖對知識的定義</vt:lpstr>
      <vt:lpstr>分享平台：https://www.leegwoguang.site</vt:lpstr>
      <vt:lpstr>分享平台：Facebook</vt:lpstr>
      <vt:lpstr>分享平台：Facebook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概念構圖（concept mapping）</dc:title>
  <dc:creator>Your User Name</dc:creator>
  <cp:lastModifiedBy>李國光</cp:lastModifiedBy>
  <cp:revision>87</cp:revision>
  <dcterms:created xsi:type="dcterms:W3CDTF">2010-07-13T14:59:32Z</dcterms:created>
  <dcterms:modified xsi:type="dcterms:W3CDTF">2021-01-20T13:39:41Z</dcterms:modified>
</cp:coreProperties>
</file>